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8" r:id="rId2"/>
    <p:sldId id="307" r:id="rId3"/>
    <p:sldId id="309" r:id="rId4"/>
    <p:sldId id="310" r:id="rId5"/>
    <p:sldId id="311" r:id="rId6"/>
    <p:sldId id="299" r:id="rId7"/>
    <p:sldId id="306" r:id="rId8"/>
    <p:sldId id="300" r:id="rId9"/>
    <p:sldId id="305" r:id="rId10"/>
    <p:sldId id="301" r:id="rId11"/>
    <p:sldId id="285" r:id="rId12"/>
    <p:sldId id="287" r:id="rId13"/>
    <p:sldId id="294" r:id="rId14"/>
    <p:sldId id="289" r:id="rId15"/>
    <p:sldId id="293" r:id="rId16"/>
    <p:sldId id="295" r:id="rId17"/>
    <p:sldId id="298" r:id="rId18"/>
    <p:sldId id="292" r:id="rId19"/>
    <p:sldId id="291" r:id="rId20"/>
    <p:sldId id="304" r:id="rId21"/>
    <p:sldId id="283" r:id="rId22"/>
    <p:sldId id="284" r:id="rId23"/>
    <p:sldId id="288" r:id="rId24"/>
    <p:sldId id="276" r:id="rId25"/>
    <p:sldId id="279" r:id="rId26"/>
    <p:sldId id="278" r:id="rId27"/>
    <p:sldId id="280" r:id="rId28"/>
    <p:sldId id="282" r:id="rId29"/>
    <p:sldId id="268" r:id="rId30"/>
    <p:sldId id="267" r:id="rId31"/>
    <p:sldId id="266" r:id="rId32"/>
    <p:sldId id="265" r:id="rId33"/>
    <p:sldId id="258" r:id="rId34"/>
    <p:sldId id="263" r:id="rId35"/>
    <p:sldId id="264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8"/>
            <p14:sldId id="307"/>
            <p14:sldId id="309"/>
            <p14:sldId id="310"/>
            <p14:sldId id="311"/>
          </p14:sldIdLst>
        </p14:section>
        <p14:section name="Prev" id="{39829FD6-E9DF-4463-B96F-1C4E7147F0C6}">
          <p14:sldIdLst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31.png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69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71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70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2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123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11" Type="http://schemas.openxmlformats.org/officeDocument/2006/relationships/image" Target="../media/image71.png"/><Relationship Id="rId5" Type="http://schemas.openxmlformats.org/officeDocument/2006/relationships/image" Target="../media/image126.png"/><Relationship Id="rId15" Type="http://schemas.openxmlformats.org/officeDocument/2006/relationships/image" Target="../media/image134.png"/><Relationship Id="rId10" Type="http://schemas.openxmlformats.org/officeDocument/2006/relationships/image" Target="../media/image70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26" Type="http://schemas.openxmlformats.org/officeDocument/2006/relationships/image" Target="../media/image166.png"/><Relationship Id="rId39" Type="http://schemas.openxmlformats.org/officeDocument/2006/relationships/image" Target="../media/image133.png"/><Relationship Id="rId21" Type="http://schemas.openxmlformats.org/officeDocument/2006/relationships/image" Target="../media/image161.png"/><Relationship Id="rId34" Type="http://schemas.openxmlformats.org/officeDocument/2006/relationships/image" Target="../media/image174.png"/><Relationship Id="rId42" Type="http://schemas.openxmlformats.org/officeDocument/2006/relationships/image" Target="../media/image181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29" Type="http://schemas.openxmlformats.org/officeDocument/2006/relationships/image" Target="../media/image169.png"/><Relationship Id="rId41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24" Type="http://schemas.openxmlformats.org/officeDocument/2006/relationships/image" Target="../media/image164.png"/><Relationship Id="rId32" Type="http://schemas.openxmlformats.org/officeDocument/2006/relationships/image" Target="../media/image172.png"/><Relationship Id="rId37" Type="http://schemas.openxmlformats.org/officeDocument/2006/relationships/image" Target="../media/image177.png"/><Relationship Id="rId40" Type="http://schemas.openxmlformats.org/officeDocument/2006/relationships/image" Target="../media/image179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23" Type="http://schemas.openxmlformats.org/officeDocument/2006/relationships/image" Target="../media/image163.png"/><Relationship Id="rId28" Type="http://schemas.openxmlformats.org/officeDocument/2006/relationships/image" Target="../media/image168.png"/><Relationship Id="rId36" Type="http://schemas.openxmlformats.org/officeDocument/2006/relationships/image" Target="../media/image176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31" Type="http://schemas.openxmlformats.org/officeDocument/2006/relationships/image" Target="../media/image171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Relationship Id="rId27" Type="http://schemas.openxmlformats.org/officeDocument/2006/relationships/image" Target="../media/image167.png"/><Relationship Id="rId30" Type="http://schemas.openxmlformats.org/officeDocument/2006/relationships/image" Target="../media/image170.png"/><Relationship Id="rId35" Type="http://schemas.openxmlformats.org/officeDocument/2006/relationships/image" Target="../media/image175.png"/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5" Type="http://schemas.openxmlformats.org/officeDocument/2006/relationships/image" Target="../media/image165.png"/><Relationship Id="rId33" Type="http://schemas.openxmlformats.org/officeDocument/2006/relationships/image" Target="../media/image173.png"/><Relationship Id="rId38" Type="http://schemas.openxmlformats.org/officeDocument/2006/relationships/image" Target="../media/image1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4.png"/><Relationship Id="rId4" Type="http://schemas.openxmlformats.org/officeDocument/2006/relationships/image" Target="../media/image135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png"/><Relationship Id="rId18" Type="http://schemas.openxmlformats.org/officeDocument/2006/relationships/image" Target="../media/image199.png"/><Relationship Id="rId26" Type="http://schemas.openxmlformats.org/officeDocument/2006/relationships/image" Target="../media/image135.png"/><Relationship Id="rId39" Type="http://schemas.openxmlformats.org/officeDocument/2006/relationships/image" Target="../media/image218.png"/><Relationship Id="rId21" Type="http://schemas.openxmlformats.org/officeDocument/2006/relationships/image" Target="../media/image202.png"/><Relationship Id="rId34" Type="http://schemas.openxmlformats.org/officeDocument/2006/relationships/image" Target="../media/image214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29" Type="http://schemas.openxmlformats.org/officeDocument/2006/relationships/image" Target="../media/image209.png"/><Relationship Id="rId41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24" Type="http://schemas.openxmlformats.org/officeDocument/2006/relationships/image" Target="../media/image205.png"/><Relationship Id="rId32" Type="http://schemas.openxmlformats.org/officeDocument/2006/relationships/image" Target="../media/image212.png"/><Relationship Id="rId37" Type="http://schemas.openxmlformats.org/officeDocument/2006/relationships/image" Target="../media/image136.png"/><Relationship Id="rId40" Type="http://schemas.openxmlformats.org/officeDocument/2006/relationships/image" Target="../media/image219.png"/><Relationship Id="rId5" Type="http://schemas.openxmlformats.org/officeDocument/2006/relationships/image" Target="../media/image187.png"/><Relationship Id="rId15" Type="http://schemas.openxmlformats.org/officeDocument/2006/relationships/image" Target="../media/image134.png"/><Relationship Id="rId23" Type="http://schemas.openxmlformats.org/officeDocument/2006/relationships/image" Target="../media/image204.png"/><Relationship Id="rId28" Type="http://schemas.openxmlformats.org/officeDocument/2006/relationships/image" Target="../media/image208.png"/><Relationship Id="rId36" Type="http://schemas.openxmlformats.org/officeDocument/2006/relationships/image" Target="../media/image216.png"/><Relationship Id="rId10" Type="http://schemas.openxmlformats.org/officeDocument/2006/relationships/image" Target="../media/image192.png"/><Relationship Id="rId19" Type="http://schemas.openxmlformats.org/officeDocument/2006/relationships/image" Target="../media/image200.png"/><Relationship Id="rId31" Type="http://schemas.openxmlformats.org/officeDocument/2006/relationships/image" Target="../media/image211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203.png"/><Relationship Id="rId27" Type="http://schemas.openxmlformats.org/officeDocument/2006/relationships/image" Target="../media/image207.png"/><Relationship Id="rId30" Type="http://schemas.openxmlformats.org/officeDocument/2006/relationships/image" Target="../media/image210.png"/><Relationship Id="rId35" Type="http://schemas.openxmlformats.org/officeDocument/2006/relationships/image" Target="../media/image215.png"/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12" Type="http://schemas.openxmlformats.org/officeDocument/2006/relationships/image" Target="../media/image194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33" Type="http://schemas.openxmlformats.org/officeDocument/2006/relationships/image" Target="../media/image213.png"/><Relationship Id="rId38" Type="http://schemas.openxmlformats.org/officeDocument/2006/relationships/image" Target="../media/image2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2.png"/><Relationship Id="rId7" Type="http://schemas.openxmlformats.org/officeDocument/2006/relationships/image" Target="../media/image225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4.png"/><Relationship Id="rId5" Type="http://schemas.openxmlformats.org/officeDocument/2006/relationships/image" Target="../media/image129.png"/><Relationship Id="rId4" Type="http://schemas.openxmlformats.org/officeDocument/2006/relationships/image" Target="../media/image223.png"/><Relationship Id="rId9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2.png"/><Relationship Id="rId7" Type="http://schemas.openxmlformats.org/officeDocument/2006/relationships/image" Target="../media/image128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9" Type="http://schemas.openxmlformats.org/officeDocument/2006/relationships/image" Target="../media/image2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37.png"/><Relationship Id="rId7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105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Relationship Id="rId9" Type="http://schemas.openxmlformats.org/officeDocument/2006/relationships/image" Target="../media/image5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70.png"/><Relationship Id="rId7" Type="http://schemas.openxmlformats.org/officeDocument/2006/relationships/image" Target="../media/image273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72.png"/><Relationship Id="rId10" Type="http://schemas.openxmlformats.org/officeDocument/2006/relationships/image" Target="../media/image276.png"/><Relationship Id="rId4" Type="http://schemas.openxmlformats.org/officeDocument/2006/relationships/image" Target="../media/image271.png"/><Relationship Id="rId9" Type="http://schemas.openxmlformats.org/officeDocument/2006/relationships/image" Target="../media/image2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16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31.png"/><Relationship Id="rId39" Type="http://schemas.openxmlformats.org/officeDocument/2006/relationships/image" Target="../media/image82.png"/><Relationship Id="rId21" Type="http://schemas.openxmlformats.org/officeDocument/2006/relationships/image" Target="../media/image65.png"/><Relationship Id="rId34" Type="http://schemas.openxmlformats.org/officeDocument/2006/relationships/image" Target="../media/image77.png"/><Relationship Id="rId42" Type="http://schemas.openxmlformats.org/officeDocument/2006/relationships/image" Target="../media/image85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45" Type="http://schemas.openxmlformats.org/officeDocument/2006/relationships/image" Target="../media/image88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4.png"/><Relationship Id="rId44" Type="http://schemas.openxmlformats.org/officeDocument/2006/relationships/image" Target="../media/image87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89.png"/><Relationship Id="rId20" Type="http://schemas.openxmlformats.org/officeDocument/2006/relationships/image" Target="../media/image64.png"/><Relationship Id="rId41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C08C9F-1FDD-B0F4-A24B-9FC966CA0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966" y="3842880"/>
            <a:ext cx="2326395" cy="246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Micelle / Cylinder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59E902-C8C1-B8A2-D004-9DFB2E44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8" y="2643446"/>
            <a:ext cx="3207169" cy="2055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722212" y="2031999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1A1495-806D-2F9A-D169-AA6B03B59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492" y="2725083"/>
            <a:ext cx="3084242" cy="2050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4151713" y="2079739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43734</TotalTime>
  <Words>673</Words>
  <Application>Microsoft Office PowerPoint</Application>
  <PresentationFormat>Widescreen</PresentationFormat>
  <Paragraphs>110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a040x170s025</vt:lpstr>
      <vt:lpstr>a040x170s022</vt:lpstr>
      <vt:lpstr>a040x170s020</vt:lpstr>
      <vt:lpstr>a040x170s010</vt:lpstr>
      <vt:lpstr>Micelle / Cylinder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205</cp:revision>
  <dcterms:created xsi:type="dcterms:W3CDTF">2023-07-26T17:49:20Z</dcterms:created>
  <dcterms:modified xsi:type="dcterms:W3CDTF">2025-01-22T16:59:36Z</dcterms:modified>
</cp:coreProperties>
</file>